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68" r:id="rId2"/>
    <p:sldId id="259" r:id="rId3"/>
    <p:sldId id="269" r:id="rId4"/>
    <p:sldId id="271" r:id="rId5"/>
    <p:sldId id="270" r:id="rId6"/>
    <p:sldId id="272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2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2010" y="9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9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C7943CB1-FFCC-43B9-94B0-35CE9ECDDC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6CA317B-208F-4A70-B643-E3CDA5EDA71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DFFB8-8365-42E4-B4EA-87CE102755B7}" type="datetimeFigureOut">
              <a:rPr lang="ko-KR" altLang="en-US" smtClean="0"/>
              <a:t>2021-07-21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EAA573D-C5B6-4DA4-B158-0F1BD34E7D3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6E5039F-C9D2-42A0-A0B3-FF64AE944D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CD9C8-42A7-4F1B-AB71-2BE7F22FFD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5115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>
            <a:extLst>
              <a:ext uri="{FF2B5EF4-FFF2-40B4-BE49-F238E27FC236}">
                <a16:creationId xmlns:a16="http://schemas.microsoft.com/office/drawing/2014/main" id="{39764AF2-2362-4EF8-800C-94EE07C5458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3896" y="1680559"/>
            <a:ext cx="10612041" cy="257711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3600" b="1"/>
            </a:lvl1pPr>
          </a:lstStyle>
          <a:p>
            <a:r>
              <a:rPr lang="en-US" altLang="ko-KR" dirty="0"/>
              <a:t>Presentation Title</a:t>
            </a:r>
            <a:endParaRPr lang="ko-KR" altLang="en-US" dirty="0"/>
          </a:p>
        </p:txBody>
      </p:sp>
      <p:sp>
        <p:nvSpPr>
          <p:cNvPr id="8" name="부제목 2">
            <a:extLst>
              <a:ext uri="{FF2B5EF4-FFF2-40B4-BE49-F238E27FC236}">
                <a16:creationId xmlns:a16="http://schemas.microsoft.com/office/drawing/2014/main" id="{DFDEEBF9-D3AF-4C12-9338-1729CA461DF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93897" y="4558082"/>
            <a:ext cx="10612040" cy="535851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l">
              <a:buNone/>
              <a:defRPr sz="28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Presenter’s Name</a:t>
            </a:r>
            <a:endParaRPr lang="ko-KR" altLang="en-US" dirty="0"/>
          </a:p>
        </p:txBody>
      </p:sp>
      <p:sp>
        <p:nvSpPr>
          <p:cNvPr id="9" name="텍스트 개체 틀 2">
            <a:extLst>
              <a:ext uri="{FF2B5EF4-FFF2-40B4-BE49-F238E27FC236}">
                <a16:creationId xmlns:a16="http://schemas.microsoft.com/office/drawing/2014/main" id="{6CCB266D-DAF9-4B5B-A02D-8969861B339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93896" y="5263762"/>
            <a:ext cx="10612041" cy="53585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i="1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Organization</a:t>
            </a:r>
            <a:endParaRPr lang="ko-KR" altLang="en-US" dirty="0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1F26D95-FE63-44C6-916F-095DA75DDD1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70046" y="283593"/>
            <a:ext cx="1800225" cy="1227138"/>
          </a:xfrm>
          <a:prstGeom prst="rect">
            <a:avLst/>
          </a:prstGeom>
        </p:spPr>
        <p:txBody>
          <a:bodyPr anchor="ctr"/>
          <a:lstStyle>
            <a:lvl1pPr algn="ctr">
              <a:defRPr sz="1800" b="1">
                <a:solidFill>
                  <a:srgbClr val="C00000"/>
                </a:solidFill>
              </a:defRPr>
            </a:lvl1pPr>
          </a:lstStyle>
          <a:p>
            <a:r>
              <a:rPr lang="en-US" altLang="ko-KR" dirty="0"/>
              <a:t>Organization</a:t>
            </a:r>
            <a:r>
              <a:rPr lang="ko-KR" altLang="en-US" dirty="0"/>
              <a:t> </a:t>
            </a:r>
            <a:r>
              <a:rPr lang="en-US" altLang="ko-KR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89354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0760618D-638A-4366-9485-2C82AD665A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3980" y="227806"/>
            <a:ext cx="9638414" cy="754378"/>
          </a:xfrm>
          <a:prstGeom prst="rect">
            <a:avLst/>
          </a:prstGeom>
        </p:spPr>
        <p:txBody>
          <a:bodyPr anchor="ctr"/>
          <a:lstStyle>
            <a:lvl1pPr>
              <a:defRPr sz="2800" b="1"/>
            </a:lvl1pPr>
          </a:lstStyle>
          <a:p>
            <a:r>
              <a:rPr lang="en-US" altLang="ko-KR" dirty="0"/>
              <a:t>Background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CB22144-7528-4056-B5ED-34E7D4F4E1F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3979" y="1181100"/>
            <a:ext cx="11663695" cy="5449094"/>
          </a:xfrm>
          <a:prstGeom prst="rect">
            <a:avLst/>
          </a:prstGeom>
        </p:spPr>
        <p:txBody>
          <a:bodyPr anchor="t"/>
          <a:lstStyle>
            <a:lvl1pPr marL="342900" indent="-342900">
              <a:buClr>
                <a:srgbClr val="00B050"/>
              </a:buClr>
              <a:buFont typeface="Arial" panose="020B0604020202020204" pitchFamily="34" charset="0"/>
              <a:buChar char="•"/>
              <a:defRPr/>
            </a:lvl1pPr>
            <a:lvl2pPr marL="800100" indent="-342900">
              <a:buClr>
                <a:srgbClr val="00B050"/>
              </a:buClr>
              <a:buFont typeface="Arial" panose="020B0604020202020204" pitchFamily="34" charset="0"/>
              <a:buChar char="•"/>
              <a:defRPr sz="2200"/>
            </a:lvl2pPr>
            <a:lvl3pPr>
              <a:buClr>
                <a:srgbClr val="00B050"/>
              </a:buClr>
              <a:defRPr sz="2000"/>
            </a:lvl3pPr>
            <a:lvl4pPr marL="1657350" indent="-285750">
              <a:buClr>
                <a:srgbClr val="00B050"/>
              </a:buClr>
              <a:buFont typeface="Arial" panose="020B0604020202020204" pitchFamily="34" charset="0"/>
              <a:buChar char="•"/>
              <a:defRPr sz="2000"/>
            </a:lvl4pPr>
            <a:lvl5pPr>
              <a:buClr>
                <a:srgbClr val="00B050"/>
              </a:buClr>
              <a:defRPr sz="2000"/>
            </a:lvl5pPr>
            <a:lvl6pPr>
              <a:buClr>
                <a:srgbClr val="00B050"/>
              </a:buClr>
              <a:defRPr sz="2000"/>
            </a:lvl6pPr>
            <a:lvl7pPr>
              <a:buClr>
                <a:srgbClr val="00B050"/>
              </a:buClr>
              <a:defRPr sz="2000"/>
            </a:lvl7pPr>
            <a:lvl8pPr>
              <a:buClr>
                <a:srgbClr val="00B050"/>
              </a:buClr>
              <a:defRPr sz="2000"/>
            </a:lvl8pPr>
            <a:lvl9pPr>
              <a:buClr>
                <a:srgbClr val="00B050"/>
              </a:buClr>
              <a:defRPr sz="2000"/>
            </a:lvl9pPr>
          </a:lstStyle>
          <a:p>
            <a:pPr lvl="0"/>
            <a:r>
              <a:rPr lang="en-US" altLang="ko-KR" dirty="0"/>
              <a:t>Please enter your texts. (Level 1)</a:t>
            </a:r>
          </a:p>
          <a:p>
            <a:pPr lvl="1"/>
            <a:r>
              <a:rPr lang="en-US" altLang="ko-KR" dirty="0"/>
              <a:t>Please enter your texts. (Level 2)</a:t>
            </a:r>
          </a:p>
          <a:p>
            <a:pPr lvl="2"/>
            <a:r>
              <a:rPr lang="en-US" altLang="ko-KR" dirty="0"/>
              <a:t>Please enter your texts. (Level 3)</a:t>
            </a:r>
          </a:p>
          <a:p>
            <a:pPr lvl="3"/>
            <a:r>
              <a:rPr lang="en-US" altLang="ko-KR" dirty="0"/>
              <a:t>Please enter your texts. (Level 4)</a:t>
            </a:r>
          </a:p>
          <a:p>
            <a:pPr lvl="4"/>
            <a:r>
              <a:rPr lang="en-US" altLang="ko-KR" dirty="0"/>
              <a:t>Please enter your texts. (Level 5)</a:t>
            </a:r>
          </a:p>
          <a:p>
            <a:pPr lvl="5"/>
            <a:r>
              <a:rPr lang="en-US" altLang="ko-KR" dirty="0"/>
              <a:t>Please enter your texts. (Level 6)</a:t>
            </a:r>
          </a:p>
          <a:p>
            <a:pPr lvl="6"/>
            <a:r>
              <a:rPr lang="en-US" altLang="ko-KR" dirty="0"/>
              <a:t>Please enter your texts. (Level 7)</a:t>
            </a:r>
          </a:p>
          <a:p>
            <a:pPr lvl="7"/>
            <a:r>
              <a:rPr lang="en-US" altLang="ko-KR" dirty="0"/>
              <a:t>Please enter your texts. (Level 8)</a:t>
            </a:r>
          </a:p>
          <a:p>
            <a:pPr lvl="8"/>
            <a:r>
              <a:rPr lang="en-US" altLang="ko-KR" dirty="0"/>
              <a:t>Please enter your texts. (Level 9)</a:t>
            </a:r>
          </a:p>
          <a:p>
            <a:pPr marL="1600200" marR="0" lvl="3" indent="-228600" algn="l" defTabSz="914400" rtl="0" eaLnBrk="1" fontAlgn="auto" latinLnBrk="1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ko-KR" dirty="0"/>
          </a:p>
          <a:p>
            <a:pPr marL="1600200" marR="0" lvl="3" indent="-228600" algn="l" defTabSz="914400" rtl="0" eaLnBrk="1" fontAlgn="auto" latinLnBrk="1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ko-KR" dirty="0"/>
          </a:p>
          <a:p>
            <a:pPr lvl="3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7237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tho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0760618D-638A-4366-9485-2C82AD665A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3980" y="227806"/>
            <a:ext cx="9638414" cy="754378"/>
          </a:xfrm>
          <a:prstGeom prst="rect">
            <a:avLst/>
          </a:prstGeom>
        </p:spPr>
        <p:txBody>
          <a:bodyPr anchor="ctr"/>
          <a:lstStyle>
            <a:lvl1pPr>
              <a:defRPr sz="2800" b="1"/>
            </a:lvl1pPr>
          </a:lstStyle>
          <a:p>
            <a:r>
              <a:rPr lang="en-US" altLang="ko-KR" dirty="0"/>
              <a:t>Method</a:t>
            </a:r>
            <a:endParaRPr lang="ko-KR" altLang="en-US" dirty="0"/>
          </a:p>
        </p:txBody>
      </p:sp>
      <p:sp>
        <p:nvSpPr>
          <p:cNvPr id="5" name="텍스트 개체 틀 2">
            <a:extLst>
              <a:ext uri="{FF2B5EF4-FFF2-40B4-BE49-F238E27FC236}">
                <a16:creationId xmlns:a16="http://schemas.microsoft.com/office/drawing/2014/main" id="{68367EFE-5A4C-44CA-9F1E-6A081E8D025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3979" y="1181100"/>
            <a:ext cx="11663695" cy="5449094"/>
          </a:xfrm>
          <a:prstGeom prst="rect">
            <a:avLst/>
          </a:prstGeom>
        </p:spPr>
        <p:txBody>
          <a:bodyPr anchor="t"/>
          <a:lstStyle>
            <a:lvl1pPr marL="342900" indent="-342900">
              <a:buClr>
                <a:srgbClr val="00B050"/>
              </a:buClr>
              <a:buFont typeface="Arial" panose="020B0604020202020204" pitchFamily="34" charset="0"/>
              <a:buChar char="•"/>
              <a:defRPr/>
            </a:lvl1pPr>
            <a:lvl2pPr marL="800100" indent="-342900">
              <a:buClr>
                <a:srgbClr val="00B050"/>
              </a:buClr>
              <a:buFont typeface="Arial" panose="020B0604020202020204" pitchFamily="34" charset="0"/>
              <a:buChar char="•"/>
              <a:defRPr sz="2200"/>
            </a:lvl2pPr>
            <a:lvl3pPr>
              <a:buClr>
                <a:srgbClr val="00B050"/>
              </a:buClr>
              <a:defRPr sz="2000"/>
            </a:lvl3pPr>
            <a:lvl4pPr marL="1657350" indent="-285750">
              <a:buClr>
                <a:srgbClr val="00B050"/>
              </a:buClr>
              <a:buFont typeface="Arial" panose="020B0604020202020204" pitchFamily="34" charset="0"/>
              <a:buChar char="•"/>
              <a:defRPr sz="2000"/>
            </a:lvl4pPr>
            <a:lvl5pPr>
              <a:buClr>
                <a:srgbClr val="00B050"/>
              </a:buClr>
              <a:defRPr sz="2000"/>
            </a:lvl5pPr>
            <a:lvl6pPr>
              <a:buClr>
                <a:srgbClr val="00B050"/>
              </a:buClr>
              <a:defRPr sz="2000"/>
            </a:lvl6pPr>
            <a:lvl7pPr>
              <a:buClr>
                <a:srgbClr val="00B050"/>
              </a:buClr>
              <a:defRPr sz="2000"/>
            </a:lvl7pPr>
            <a:lvl8pPr>
              <a:buClr>
                <a:srgbClr val="00B050"/>
              </a:buClr>
              <a:defRPr sz="2000"/>
            </a:lvl8pPr>
            <a:lvl9pPr>
              <a:buClr>
                <a:srgbClr val="00B050"/>
              </a:buClr>
              <a:defRPr sz="2000"/>
            </a:lvl9pPr>
          </a:lstStyle>
          <a:p>
            <a:pPr lvl="0"/>
            <a:r>
              <a:rPr lang="en-US" altLang="ko-KR" dirty="0"/>
              <a:t>Please enter your texts. (Level 1)</a:t>
            </a:r>
          </a:p>
          <a:p>
            <a:pPr lvl="1"/>
            <a:r>
              <a:rPr lang="en-US" altLang="ko-KR" dirty="0"/>
              <a:t>Please enter your texts. (Level 2)</a:t>
            </a:r>
          </a:p>
          <a:p>
            <a:pPr lvl="2"/>
            <a:r>
              <a:rPr lang="en-US" altLang="ko-KR" dirty="0"/>
              <a:t>Please enter your texts. (Level 3)</a:t>
            </a:r>
          </a:p>
          <a:p>
            <a:pPr lvl="3"/>
            <a:r>
              <a:rPr lang="en-US" altLang="ko-KR" dirty="0"/>
              <a:t>Please enter your texts. (Level 4)</a:t>
            </a:r>
          </a:p>
          <a:p>
            <a:pPr lvl="4"/>
            <a:r>
              <a:rPr lang="en-US" altLang="ko-KR" dirty="0"/>
              <a:t>Please enter your texts. (Level 5)</a:t>
            </a:r>
          </a:p>
          <a:p>
            <a:pPr lvl="5"/>
            <a:r>
              <a:rPr lang="en-US" altLang="ko-KR" dirty="0"/>
              <a:t>Please enter your texts. (Level 6)</a:t>
            </a:r>
          </a:p>
          <a:p>
            <a:pPr lvl="6"/>
            <a:r>
              <a:rPr lang="en-US" altLang="ko-KR" dirty="0"/>
              <a:t>Please enter your texts. (Level 7)</a:t>
            </a:r>
          </a:p>
          <a:p>
            <a:pPr lvl="7"/>
            <a:r>
              <a:rPr lang="en-US" altLang="ko-KR" dirty="0"/>
              <a:t>Please enter your texts. (Level 8)</a:t>
            </a:r>
          </a:p>
          <a:p>
            <a:pPr lvl="8"/>
            <a:r>
              <a:rPr lang="en-US" altLang="ko-KR" dirty="0"/>
              <a:t>Please enter your texts. (Level 9)</a:t>
            </a:r>
          </a:p>
          <a:p>
            <a:pPr marL="1600200" marR="0" lvl="3" indent="-228600" algn="l" defTabSz="914400" rtl="0" eaLnBrk="1" fontAlgn="auto" latinLnBrk="1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ko-KR" dirty="0"/>
          </a:p>
          <a:p>
            <a:pPr marL="1600200" marR="0" lvl="3" indent="-228600" algn="l" defTabSz="914400" rtl="0" eaLnBrk="1" fontAlgn="auto" latinLnBrk="1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ko-KR" dirty="0"/>
          </a:p>
          <a:p>
            <a:pPr lvl="3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07346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sult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0760618D-638A-4366-9485-2C82AD665A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3980" y="227806"/>
            <a:ext cx="9638414" cy="754378"/>
          </a:xfrm>
          <a:prstGeom prst="rect">
            <a:avLst/>
          </a:prstGeom>
        </p:spPr>
        <p:txBody>
          <a:bodyPr anchor="ctr"/>
          <a:lstStyle>
            <a:lvl1pPr>
              <a:defRPr sz="2800" b="1"/>
            </a:lvl1pPr>
          </a:lstStyle>
          <a:p>
            <a:r>
              <a:rPr lang="en-US" altLang="ko-KR" dirty="0"/>
              <a:t>Results</a:t>
            </a:r>
            <a:endParaRPr lang="ko-KR" altLang="en-US" dirty="0"/>
          </a:p>
        </p:txBody>
      </p:sp>
      <p:sp>
        <p:nvSpPr>
          <p:cNvPr id="5" name="텍스트 개체 틀 2">
            <a:extLst>
              <a:ext uri="{FF2B5EF4-FFF2-40B4-BE49-F238E27FC236}">
                <a16:creationId xmlns:a16="http://schemas.microsoft.com/office/drawing/2014/main" id="{065822A1-9BEF-4E4A-BDA3-70F4B1D3461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3979" y="1181100"/>
            <a:ext cx="11663695" cy="5449094"/>
          </a:xfrm>
          <a:prstGeom prst="rect">
            <a:avLst/>
          </a:prstGeom>
        </p:spPr>
        <p:txBody>
          <a:bodyPr anchor="t"/>
          <a:lstStyle>
            <a:lvl1pPr marL="342900" indent="-342900">
              <a:buClr>
                <a:srgbClr val="00B050"/>
              </a:buClr>
              <a:buFont typeface="Arial" panose="020B0604020202020204" pitchFamily="34" charset="0"/>
              <a:buChar char="•"/>
              <a:defRPr/>
            </a:lvl1pPr>
            <a:lvl2pPr marL="800100" indent="-342900">
              <a:buClr>
                <a:srgbClr val="00B050"/>
              </a:buClr>
              <a:buFont typeface="Arial" panose="020B0604020202020204" pitchFamily="34" charset="0"/>
              <a:buChar char="•"/>
              <a:defRPr sz="2200"/>
            </a:lvl2pPr>
            <a:lvl3pPr>
              <a:buClr>
                <a:srgbClr val="00B050"/>
              </a:buClr>
              <a:defRPr sz="2000"/>
            </a:lvl3pPr>
            <a:lvl4pPr marL="1657350" indent="-285750">
              <a:buClr>
                <a:srgbClr val="00B050"/>
              </a:buClr>
              <a:buFont typeface="Arial" panose="020B0604020202020204" pitchFamily="34" charset="0"/>
              <a:buChar char="•"/>
              <a:defRPr sz="2000"/>
            </a:lvl4pPr>
            <a:lvl5pPr>
              <a:buClr>
                <a:srgbClr val="00B050"/>
              </a:buClr>
              <a:defRPr sz="2000"/>
            </a:lvl5pPr>
            <a:lvl6pPr>
              <a:buClr>
                <a:srgbClr val="00B050"/>
              </a:buClr>
              <a:defRPr sz="2000"/>
            </a:lvl6pPr>
            <a:lvl7pPr>
              <a:buClr>
                <a:srgbClr val="00B050"/>
              </a:buClr>
              <a:defRPr sz="2000"/>
            </a:lvl7pPr>
            <a:lvl8pPr>
              <a:buClr>
                <a:srgbClr val="00B050"/>
              </a:buClr>
              <a:defRPr sz="2000"/>
            </a:lvl8pPr>
            <a:lvl9pPr>
              <a:buClr>
                <a:srgbClr val="00B050"/>
              </a:buClr>
              <a:defRPr sz="2000"/>
            </a:lvl9pPr>
          </a:lstStyle>
          <a:p>
            <a:pPr lvl="0"/>
            <a:r>
              <a:rPr lang="en-US" altLang="ko-KR" dirty="0"/>
              <a:t>Please enter your texts. (Level 1)</a:t>
            </a:r>
          </a:p>
          <a:p>
            <a:pPr lvl="1"/>
            <a:r>
              <a:rPr lang="en-US" altLang="ko-KR" dirty="0"/>
              <a:t>Please enter your texts. (Level 2)</a:t>
            </a:r>
          </a:p>
          <a:p>
            <a:pPr lvl="2"/>
            <a:r>
              <a:rPr lang="en-US" altLang="ko-KR" dirty="0"/>
              <a:t>Please enter your texts. (Level 3)</a:t>
            </a:r>
          </a:p>
          <a:p>
            <a:pPr lvl="3"/>
            <a:r>
              <a:rPr lang="en-US" altLang="ko-KR" dirty="0"/>
              <a:t>Please enter your texts. (Level 4)</a:t>
            </a:r>
          </a:p>
          <a:p>
            <a:pPr lvl="4"/>
            <a:r>
              <a:rPr lang="en-US" altLang="ko-KR" dirty="0"/>
              <a:t>Please enter your texts. (Level 5)</a:t>
            </a:r>
          </a:p>
          <a:p>
            <a:pPr lvl="5"/>
            <a:r>
              <a:rPr lang="en-US" altLang="ko-KR" dirty="0"/>
              <a:t>Please enter your texts. (Level 6)</a:t>
            </a:r>
          </a:p>
          <a:p>
            <a:pPr lvl="6"/>
            <a:r>
              <a:rPr lang="en-US" altLang="ko-KR" dirty="0"/>
              <a:t>Please enter your texts. (Level 7)</a:t>
            </a:r>
          </a:p>
          <a:p>
            <a:pPr lvl="7"/>
            <a:r>
              <a:rPr lang="en-US" altLang="ko-KR" dirty="0"/>
              <a:t>Please enter your texts. (Level 8)</a:t>
            </a:r>
          </a:p>
          <a:p>
            <a:pPr lvl="8"/>
            <a:r>
              <a:rPr lang="en-US" altLang="ko-KR" dirty="0"/>
              <a:t>Please enter your texts. (Level 9)</a:t>
            </a:r>
          </a:p>
          <a:p>
            <a:pPr marL="1600200" marR="0" lvl="3" indent="-228600" algn="l" defTabSz="914400" rtl="0" eaLnBrk="1" fontAlgn="auto" latinLnBrk="1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ko-KR" dirty="0"/>
          </a:p>
          <a:p>
            <a:pPr marL="1600200" marR="0" lvl="3" indent="-228600" algn="l" defTabSz="914400" rtl="0" eaLnBrk="1" fontAlgn="auto" latinLnBrk="1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ko-KR" dirty="0"/>
          </a:p>
          <a:p>
            <a:pPr lvl="3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53263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0760618D-638A-4366-9485-2C82AD665A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3980" y="227806"/>
            <a:ext cx="9638414" cy="754378"/>
          </a:xfrm>
          <a:prstGeom prst="rect">
            <a:avLst/>
          </a:prstGeom>
        </p:spPr>
        <p:txBody>
          <a:bodyPr anchor="ctr"/>
          <a:lstStyle>
            <a:lvl1pPr>
              <a:defRPr sz="2800" b="1"/>
            </a:lvl1pPr>
          </a:lstStyle>
          <a:p>
            <a:r>
              <a:rPr lang="en-US" altLang="ko-KR" dirty="0"/>
              <a:t>Conclusions</a:t>
            </a:r>
            <a:endParaRPr lang="ko-KR" altLang="en-US" dirty="0"/>
          </a:p>
        </p:txBody>
      </p:sp>
      <p:sp>
        <p:nvSpPr>
          <p:cNvPr id="5" name="텍스트 개체 틀 2">
            <a:extLst>
              <a:ext uri="{FF2B5EF4-FFF2-40B4-BE49-F238E27FC236}">
                <a16:creationId xmlns:a16="http://schemas.microsoft.com/office/drawing/2014/main" id="{CD1945D7-BEA0-4FEF-86C9-97D86BDC1B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3979" y="1181100"/>
            <a:ext cx="11663695" cy="5449094"/>
          </a:xfrm>
          <a:prstGeom prst="rect">
            <a:avLst/>
          </a:prstGeom>
        </p:spPr>
        <p:txBody>
          <a:bodyPr anchor="t"/>
          <a:lstStyle>
            <a:lvl1pPr marL="342900" indent="-342900">
              <a:buClr>
                <a:srgbClr val="00B050"/>
              </a:buClr>
              <a:buFont typeface="Arial" panose="020B0604020202020204" pitchFamily="34" charset="0"/>
              <a:buChar char="•"/>
              <a:defRPr/>
            </a:lvl1pPr>
            <a:lvl2pPr marL="800100" indent="-342900">
              <a:buClr>
                <a:srgbClr val="00B050"/>
              </a:buClr>
              <a:buFont typeface="Arial" panose="020B0604020202020204" pitchFamily="34" charset="0"/>
              <a:buChar char="•"/>
              <a:defRPr sz="2200"/>
            </a:lvl2pPr>
            <a:lvl3pPr>
              <a:buClr>
                <a:srgbClr val="00B050"/>
              </a:buClr>
              <a:defRPr sz="2000"/>
            </a:lvl3pPr>
            <a:lvl4pPr marL="1657350" indent="-285750">
              <a:buClr>
                <a:srgbClr val="00B050"/>
              </a:buClr>
              <a:buFont typeface="Arial" panose="020B0604020202020204" pitchFamily="34" charset="0"/>
              <a:buChar char="•"/>
              <a:defRPr sz="2000"/>
            </a:lvl4pPr>
            <a:lvl5pPr>
              <a:buClr>
                <a:srgbClr val="00B050"/>
              </a:buClr>
              <a:defRPr sz="2000"/>
            </a:lvl5pPr>
            <a:lvl6pPr>
              <a:buClr>
                <a:srgbClr val="00B050"/>
              </a:buClr>
              <a:defRPr sz="2000"/>
            </a:lvl6pPr>
            <a:lvl7pPr>
              <a:buClr>
                <a:srgbClr val="00B050"/>
              </a:buClr>
              <a:defRPr sz="2000"/>
            </a:lvl7pPr>
            <a:lvl8pPr>
              <a:buClr>
                <a:srgbClr val="00B050"/>
              </a:buClr>
              <a:defRPr sz="2000"/>
            </a:lvl8pPr>
            <a:lvl9pPr>
              <a:buClr>
                <a:srgbClr val="00B050"/>
              </a:buClr>
              <a:defRPr sz="2000"/>
            </a:lvl9pPr>
          </a:lstStyle>
          <a:p>
            <a:pPr lvl="0"/>
            <a:r>
              <a:rPr lang="en-US" altLang="ko-KR" dirty="0"/>
              <a:t>Please enter your texts. (Level 1)</a:t>
            </a:r>
          </a:p>
          <a:p>
            <a:pPr lvl="1"/>
            <a:r>
              <a:rPr lang="en-US" altLang="ko-KR" dirty="0"/>
              <a:t>Please enter your texts. (Level 2)</a:t>
            </a:r>
          </a:p>
          <a:p>
            <a:pPr lvl="2"/>
            <a:r>
              <a:rPr lang="en-US" altLang="ko-KR" dirty="0"/>
              <a:t>Please enter your texts. (Level 3)</a:t>
            </a:r>
          </a:p>
          <a:p>
            <a:pPr lvl="3"/>
            <a:r>
              <a:rPr lang="en-US" altLang="ko-KR" dirty="0"/>
              <a:t>Please enter your texts. (Level 4)</a:t>
            </a:r>
          </a:p>
          <a:p>
            <a:pPr lvl="4"/>
            <a:r>
              <a:rPr lang="en-US" altLang="ko-KR" dirty="0"/>
              <a:t>Please enter your texts. (Level 5)</a:t>
            </a:r>
          </a:p>
          <a:p>
            <a:pPr lvl="5"/>
            <a:r>
              <a:rPr lang="en-US" altLang="ko-KR" dirty="0"/>
              <a:t>Please enter your texts. (Level 6)</a:t>
            </a:r>
          </a:p>
          <a:p>
            <a:pPr lvl="6"/>
            <a:r>
              <a:rPr lang="en-US" altLang="ko-KR" dirty="0"/>
              <a:t>Please enter your texts. (Level 7)</a:t>
            </a:r>
          </a:p>
          <a:p>
            <a:pPr lvl="7"/>
            <a:r>
              <a:rPr lang="en-US" altLang="ko-KR" dirty="0"/>
              <a:t>Please enter your texts. (Level 8)</a:t>
            </a:r>
          </a:p>
          <a:p>
            <a:pPr lvl="8"/>
            <a:r>
              <a:rPr lang="en-US" altLang="ko-KR" dirty="0"/>
              <a:t>Please enter your texts. (Level 9)</a:t>
            </a:r>
          </a:p>
          <a:p>
            <a:pPr marL="1600200" marR="0" lvl="3" indent="-228600" algn="l" defTabSz="914400" rtl="0" eaLnBrk="1" fontAlgn="auto" latinLnBrk="1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ko-KR" dirty="0"/>
          </a:p>
          <a:p>
            <a:pPr marL="1600200" marR="0" lvl="3" indent="-228600" algn="l" defTabSz="914400" rtl="0" eaLnBrk="1" fontAlgn="auto" latinLnBrk="1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ko-KR" dirty="0"/>
          </a:p>
          <a:p>
            <a:pPr lvl="3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84176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285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0" r:id="rId2"/>
    <p:sldLayoutId id="2147483678" r:id="rId3"/>
    <p:sldLayoutId id="2147483679" r:id="rId4"/>
    <p:sldLayoutId id="2147483680" r:id="rId5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01F7CA-39B1-4DAE-A0BA-53398CA025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5106F69-0B73-4662-84E6-927C52189A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CA0CAAE-D694-42F3-A145-079402677ADB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9990D32C-1B0F-4DC7-90B3-342712E7EE1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pic>
        <p:nvPicPr>
          <p:cNvPr id="20" name="그림 19">
            <a:extLst>
              <a:ext uri="{FF2B5EF4-FFF2-40B4-BE49-F238E27FC236}">
                <a16:creationId xmlns:a16="http://schemas.microsoft.com/office/drawing/2014/main" id="{A821CA31-C985-410E-AFC5-B3EF8AB639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174" y="62360"/>
            <a:ext cx="1333502" cy="1022190"/>
          </a:xfrm>
          <a:prstGeom prst="rect">
            <a:avLst/>
          </a:prstGeom>
        </p:spPr>
      </p:pic>
      <p:sp>
        <p:nvSpPr>
          <p:cNvPr id="21" name="직사각형 20">
            <a:extLst>
              <a:ext uri="{FF2B5EF4-FFF2-40B4-BE49-F238E27FC236}">
                <a16:creationId xmlns:a16="http://schemas.microsoft.com/office/drawing/2014/main" id="{9BBB0FA7-3938-4A9A-A67D-666AFFDA16CF}"/>
              </a:ext>
            </a:extLst>
          </p:cNvPr>
          <p:cNvSpPr/>
          <p:nvPr/>
        </p:nvSpPr>
        <p:spPr>
          <a:xfrm>
            <a:off x="12280900" y="0"/>
            <a:ext cx="3175000" cy="171768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schemeClr val="bg1"/>
                </a:solidFill>
              </a:rPr>
              <a:t>Please delete KSMO</a:t>
            </a:r>
            <a:r>
              <a:rPr lang="ko-KR" altLang="en-US" b="1" dirty="0">
                <a:solidFill>
                  <a:schemeClr val="bg1"/>
                </a:solidFill>
              </a:rPr>
              <a:t> </a:t>
            </a:r>
            <a:r>
              <a:rPr lang="en-US" altLang="ko-KR" b="1" dirty="0">
                <a:solidFill>
                  <a:schemeClr val="bg1"/>
                </a:solidFill>
              </a:rPr>
              <a:t>LOGO if you don’t use it.</a:t>
            </a:r>
          </a:p>
          <a:p>
            <a:pPr algn="ctr"/>
            <a:r>
              <a:rPr lang="en-US" altLang="ko-KR" b="1" dirty="0">
                <a:solidFill>
                  <a:schemeClr val="bg1"/>
                </a:solidFill>
              </a:rPr>
              <a:t>(You can adjust its size and position.) 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AE7E0D2-3BDD-482C-995A-73ACC87DE1B9}"/>
              </a:ext>
            </a:extLst>
          </p:cNvPr>
          <p:cNvSpPr/>
          <p:nvPr/>
        </p:nvSpPr>
        <p:spPr>
          <a:xfrm>
            <a:off x="12280900" y="1955128"/>
            <a:ext cx="3175000" cy="171768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rgbClr val="C00000"/>
                </a:solidFill>
              </a:rPr>
              <a:t>Please enter </a:t>
            </a:r>
          </a:p>
          <a:p>
            <a:pPr algn="ctr"/>
            <a:r>
              <a:rPr lang="en-US" altLang="ko-KR" sz="2400" b="1" dirty="0">
                <a:solidFill>
                  <a:srgbClr val="C00000"/>
                </a:solidFill>
              </a:rPr>
              <a:t>in the text box</a:t>
            </a:r>
            <a:endParaRPr lang="ko-KR" alt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724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21170D3-E721-42F4-9722-CAA371FF0728}"/>
              </a:ext>
            </a:extLst>
          </p:cNvPr>
          <p:cNvSpPr txBox="1"/>
          <p:nvPr/>
        </p:nvSpPr>
        <p:spPr>
          <a:xfrm>
            <a:off x="368300" y="228600"/>
            <a:ext cx="715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Disclosure of Conflict of Interest</a:t>
            </a:r>
          </a:p>
        </p:txBody>
      </p:sp>
      <p:sp>
        <p:nvSpPr>
          <p:cNvPr id="3" name="テキスト ボックス 3">
            <a:extLst>
              <a:ext uri="{FF2B5EF4-FFF2-40B4-BE49-F238E27FC236}">
                <a16:creationId xmlns:a16="http://schemas.microsoft.com/office/drawing/2014/main" id="{03C8B077-6F16-4012-AF51-0930C0774DB1}"/>
              </a:ext>
            </a:extLst>
          </p:cNvPr>
          <p:cNvSpPr txBox="1"/>
          <p:nvPr/>
        </p:nvSpPr>
        <p:spPr>
          <a:xfrm>
            <a:off x="2098270" y="3253135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320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defRPr>
            </a:lvl1pPr>
          </a:lstStyle>
          <a:p>
            <a:pPr algn="l"/>
            <a:r>
              <a:rPr lang="en-US" altLang="ja-JP" sz="2400" dirty="0">
                <a:latin typeface="+mn-lt"/>
              </a:rPr>
              <a:t>Consultancy/advisory role for: XXX, Inc.</a:t>
            </a:r>
          </a:p>
          <a:p>
            <a:pPr algn="l"/>
            <a:r>
              <a:rPr lang="en-US" altLang="ja-JP" sz="2400" dirty="0">
                <a:latin typeface="+mn-lt"/>
              </a:rPr>
              <a:t>Patents and royalties from: YYY, Inc.</a:t>
            </a:r>
          </a:p>
          <a:p>
            <a:pPr algn="l"/>
            <a:r>
              <a:rPr lang="en-US" altLang="ja-JP" sz="2400" dirty="0">
                <a:latin typeface="+mn-lt"/>
              </a:rPr>
              <a:t>Honoraria from: ZZZ Corporation</a:t>
            </a:r>
          </a:p>
          <a:p>
            <a:pPr algn="l"/>
            <a:r>
              <a:rPr lang="en-US" altLang="ja-JP" sz="2400" dirty="0">
                <a:latin typeface="+mn-lt"/>
              </a:rPr>
              <a:t>Grant/Research funding from: XXX Corporation</a:t>
            </a:r>
          </a:p>
          <a:p>
            <a:pPr algn="l"/>
            <a:r>
              <a:rPr lang="en-US" altLang="ja-JP" sz="2400" dirty="0">
                <a:latin typeface="+mn-lt"/>
              </a:rPr>
              <a:t>Employee of: YYY Corporation</a:t>
            </a:r>
          </a:p>
          <a:p>
            <a:pPr algn="l"/>
            <a:r>
              <a:rPr lang="en-US" altLang="ja-JP" sz="2400" dirty="0">
                <a:latin typeface="+mn-lt"/>
              </a:rPr>
              <a:t>Other remuneration from: ZZZ Corporation</a:t>
            </a:r>
          </a:p>
        </p:txBody>
      </p:sp>
      <p:sp>
        <p:nvSpPr>
          <p:cNvPr id="4" name="テキスト ボックス 5">
            <a:extLst>
              <a:ext uri="{FF2B5EF4-FFF2-40B4-BE49-F238E27FC236}">
                <a16:creationId xmlns:a16="http://schemas.microsoft.com/office/drawing/2014/main" id="{E438F06F-FB0D-486F-B57A-A8FB1E0FCD6C}"/>
              </a:ext>
            </a:extLst>
          </p:cNvPr>
          <p:cNvSpPr txBox="1"/>
          <p:nvPr/>
        </p:nvSpPr>
        <p:spPr>
          <a:xfrm>
            <a:off x="1522714" y="130796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anose="020B0604020202020204" pitchFamily="50" charset="-128"/>
                <a:cs typeface="Arial Unicode MS" panose="020B0604020202020204" pitchFamily="50" charset="-128"/>
              </a:rPr>
              <a:t>Name(s) of the author(s): OOOO </a:t>
            </a:r>
            <a:r>
              <a:rPr lang="en-US" altLang="ja-JP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anose="020B0604020202020204" pitchFamily="50" charset="-128"/>
                <a:cs typeface="Arial Unicode MS" panose="020B0604020202020204" pitchFamily="50" charset="-128"/>
              </a:rPr>
              <a:t>OOOO</a:t>
            </a:r>
            <a:endParaRPr lang="en-US" altLang="ja-JP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5" name="テキスト ボックス 7">
            <a:extLst>
              <a:ext uri="{FF2B5EF4-FFF2-40B4-BE49-F238E27FC236}">
                <a16:creationId xmlns:a16="http://schemas.microsoft.com/office/drawing/2014/main" id="{B28F7CCF-0E7D-4938-BD5F-3DF029337886}"/>
              </a:ext>
            </a:extLst>
          </p:cNvPr>
          <p:cNvSpPr txBox="1"/>
          <p:nvPr/>
        </p:nvSpPr>
        <p:spPr>
          <a:xfrm>
            <a:off x="1488434" y="203991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>
                <a:ea typeface="Arial Unicode MS" panose="020B0604020202020204" pitchFamily="50" charset="-128"/>
                <a:cs typeface="Arial Unicode MS" panose="020B0604020202020204" pitchFamily="50" charset="-128"/>
              </a:rPr>
              <a:t>Matters requiring disclosure of COI </a:t>
            </a:r>
          </a:p>
          <a:p>
            <a:pPr algn="ctr"/>
            <a:r>
              <a:rPr lang="en-US" altLang="ja-JP" sz="2800" dirty="0">
                <a:ea typeface="Arial Unicode MS" panose="020B0604020202020204" pitchFamily="50" charset="-128"/>
                <a:cs typeface="Arial Unicode MS" panose="020B0604020202020204" pitchFamily="50" charset="-128"/>
              </a:rPr>
              <a:t>with regard to the presentation are as follows: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D63B3D-7EFC-4232-9ABE-0DB906474F9E}"/>
              </a:ext>
            </a:extLst>
          </p:cNvPr>
          <p:cNvSpPr txBox="1"/>
          <p:nvPr/>
        </p:nvSpPr>
        <p:spPr>
          <a:xfrm>
            <a:off x="5581984" y="599703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b="1" dirty="0">
                <a:solidFill>
                  <a:srgbClr val="0070C0"/>
                </a:solidFill>
              </a:rPr>
              <a:t>Contact Email for Inquiries: </a:t>
            </a:r>
            <a:endParaRPr lang="en-US" altLang="ja-JP" sz="1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52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6E00766-0277-407A-96C8-B31D53275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Background</a:t>
            </a:r>
            <a:endParaRPr lang="ko-KR" altLang="en-US" dirty="0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E0EC05D-A1B8-42DE-9D78-7191E1CDF5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F978AAA9-E6B0-49B3-9CDE-30A7E1CEF6B0}"/>
              </a:ext>
            </a:extLst>
          </p:cNvPr>
          <p:cNvSpPr/>
          <p:nvPr/>
        </p:nvSpPr>
        <p:spPr>
          <a:xfrm>
            <a:off x="12280900" y="0"/>
            <a:ext cx="3175000" cy="171768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schemeClr val="bg1"/>
                </a:solidFill>
              </a:rPr>
              <a:t>Please delete KSMO</a:t>
            </a:r>
            <a:r>
              <a:rPr lang="ko-KR" altLang="en-US" b="1" dirty="0">
                <a:solidFill>
                  <a:schemeClr val="bg1"/>
                </a:solidFill>
              </a:rPr>
              <a:t> </a:t>
            </a:r>
            <a:r>
              <a:rPr lang="en-US" altLang="ko-KR" b="1" dirty="0">
                <a:solidFill>
                  <a:schemeClr val="bg1"/>
                </a:solidFill>
              </a:rPr>
              <a:t>LOGO if you don’t use it.</a:t>
            </a:r>
          </a:p>
          <a:p>
            <a:pPr algn="ctr"/>
            <a:r>
              <a:rPr lang="en-US" altLang="ko-KR" b="1" dirty="0">
                <a:solidFill>
                  <a:schemeClr val="bg1"/>
                </a:solidFill>
              </a:rPr>
              <a:t>(You can adjust its size and position.) 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44AC8C21-41B1-4248-87AB-A7232656BD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188" y="400454"/>
            <a:ext cx="1758212" cy="409082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180FC33C-52B8-4EBD-967B-8B4965B3F270}"/>
              </a:ext>
            </a:extLst>
          </p:cNvPr>
          <p:cNvSpPr/>
          <p:nvPr/>
        </p:nvSpPr>
        <p:spPr>
          <a:xfrm>
            <a:off x="12280900" y="1955128"/>
            <a:ext cx="3175000" cy="171768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rgbClr val="C00000"/>
                </a:solidFill>
              </a:rPr>
              <a:t>Please enter </a:t>
            </a:r>
          </a:p>
          <a:p>
            <a:pPr algn="ctr"/>
            <a:r>
              <a:rPr lang="en-US" altLang="ko-KR" sz="2400" b="1" dirty="0">
                <a:solidFill>
                  <a:srgbClr val="C00000"/>
                </a:solidFill>
              </a:rPr>
              <a:t>in the text box</a:t>
            </a:r>
            <a:endParaRPr lang="ko-KR" alt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371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C1391238-1D62-4380-AE2A-64295B28F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ko-KR" dirty="0"/>
              <a:t>Method</a:t>
            </a:r>
            <a:endParaRPr lang="ko-KR" altLang="en-US" dirty="0"/>
          </a:p>
        </p:txBody>
      </p:sp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59ABE84E-172C-4715-B683-3EAA94904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11A4DDB6-4E04-4851-9007-206EEB4698B2}"/>
              </a:ext>
            </a:extLst>
          </p:cNvPr>
          <p:cNvSpPr/>
          <p:nvPr/>
        </p:nvSpPr>
        <p:spPr>
          <a:xfrm>
            <a:off x="12280900" y="0"/>
            <a:ext cx="3175000" cy="171768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schemeClr val="bg1"/>
                </a:solidFill>
              </a:rPr>
              <a:t>Please delete KSMO</a:t>
            </a:r>
            <a:r>
              <a:rPr lang="ko-KR" altLang="en-US" b="1" dirty="0">
                <a:solidFill>
                  <a:schemeClr val="bg1"/>
                </a:solidFill>
              </a:rPr>
              <a:t> </a:t>
            </a:r>
            <a:r>
              <a:rPr lang="en-US" altLang="ko-KR" b="1" dirty="0">
                <a:solidFill>
                  <a:schemeClr val="bg1"/>
                </a:solidFill>
              </a:rPr>
              <a:t>LOGO if you don’t use it.</a:t>
            </a:r>
          </a:p>
          <a:p>
            <a:pPr algn="ctr"/>
            <a:r>
              <a:rPr lang="en-US" altLang="ko-KR" b="1" dirty="0">
                <a:solidFill>
                  <a:schemeClr val="bg1"/>
                </a:solidFill>
              </a:rPr>
              <a:t>(You can adjust its size and position.) 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907F7B43-7DB1-42E3-B3BD-2351EECB0E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188" y="400454"/>
            <a:ext cx="1758212" cy="409082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49F953DF-D7F7-4810-A5F2-D531276A5E5D}"/>
              </a:ext>
            </a:extLst>
          </p:cNvPr>
          <p:cNvSpPr/>
          <p:nvPr/>
        </p:nvSpPr>
        <p:spPr>
          <a:xfrm>
            <a:off x="12280900" y="1955128"/>
            <a:ext cx="3175000" cy="171768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rgbClr val="C00000"/>
                </a:solidFill>
              </a:rPr>
              <a:t>Please enter </a:t>
            </a:r>
          </a:p>
          <a:p>
            <a:pPr algn="ctr"/>
            <a:r>
              <a:rPr lang="en-US" altLang="ko-KR" sz="2400" b="1" dirty="0">
                <a:solidFill>
                  <a:srgbClr val="C00000"/>
                </a:solidFill>
              </a:rPr>
              <a:t>in the text box</a:t>
            </a:r>
            <a:endParaRPr lang="ko-KR" alt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876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72508538-F45D-4C6B-A149-2C3AB6068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ko-KR" dirty="0"/>
              <a:t>Results</a:t>
            </a:r>
            <a:endParaRPr lang="ko-KR" altLang="en-US" dirty="0"/>
          </a:p>
        </p:txBody>
      </p:sp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46685B72-AF96-4717-88BD-63F9B51E04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6B710763-356F-4FE5-A6F3-C7B57A88683C}"/>
              </a:ext>
            </a:extLst>
          </p:cNvPr>
          <p:cNvSpPr/>
          <p:nvPr/>
        </p:nvSpPr>
        <p:spPr>
          <a:xfrm>
            <a:off x="12280900" y="0"/>
            <a:ext cx="3175000" cy="171768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schemeClr val="bg1"/>
                </a:solidFill>
              </a:rPr>
              <a:t>Please delete KSMO</a:t>
            </a:r>
            <a:r>
              <a:rPr lang="ko-KR" altLang="en-US" b="1" dirty="0">
                <a:solidFill>
                  <a:schemeClr val="bg1"/>
                </a:solidFill>
              </a:rPr>
              <a:t> </a:t>
            </a:r>
            <a:r>
              <a:rPr lang="en-US" altLang="ko-KR" b="1" dirty="0">
                <a:solidFill>
                  <a:schemeClr val="bg1"/>
                </a:solidFill>
              </a:rPr>
              <a:t>LOGO if you don’t use it.</a:t>
            </a:r>
          </a:p>
          <a:p>
            <a:pPr algn="ctr"/>
            <a:r>
              <a:rPr lang="en-US" altLang="ko-KR" b="1" dirty="0">
                <a:solidFill>
                  <a:schemeClr val="bg1"/>
                </a:solidFill>
              </a:rPr>
              <a:t>(You can adjust its size and position.) 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25254092-58EA-474D-92AB-3FBA842CB9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188" y="400454"/>
            <a:ext cx="1758212" cy="409082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585313AC-D9B4-4B8D-9C14-61FC24A107FE}"/>
              </a:ext>
            </a:extLst>
          </p:cNvPr>
          <p:cNvSpPr/>
          <p:nvPr/>
        </p:nvSpPr>
        <p:spPr>
          <a:xfrm>
            <a:off x="12280900" y="1955128"/>
            <a:ext cx="3175000" cy="171768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rgbClr val="C00000"/>
                </a:solidFill>
              </a:rPr>
              <a:t>Please enter </a:t>
            </a:r>
          </a:p>
          <a:p>
            <a:pPr algn="ctr"/>
            <a:r>
              <a:rPr lang="en-US" altLang="ko-KR" sz="2400" b="1" dirty="0">
                <a:solidFill>
                  <a:srgbClr val="C00000"/>
                </a:solidFill>
              </a:rPr>
              <a:t>in the text box</a:t>
            </a:r>
            <a:endParaRPr lang="ko-KR" alt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619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6BE0B42A-F26A-47D3-95A2-44A8107DC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ko-KR" dirty="0"/>
              <a:t>Conclusions</a:t>
            </a:r>
            <a:endParaRPr lang="ko-KR" altLang="en-US" dirty="0"/>
          </a:p>
        </p:txBody>
      </p:sp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7C3B2B49-C393-4995-B380-34135CF3C8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BC705F51-BEC0-47DF-AF55-1D9CBC5CAD81}"/>
              </a:ext>
            </a:extLst>
          </p:cNvPr>
          <p:cNvSpPr/>
          <p:nvPr/>
        </p:nvSpPr>
        <p:spPr>
          <a:xfrm>
            <a:off x="12280900" y="0"/>
            <a:ext cx="3175000" cy="171768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schemeClr val="bg1"/>
                </a:solidFill>
              </a:rPr>
              <a:t>Please delete KSMO</a:t>
            </a:r>
            <a:r>
              <a:rPr lang="ko-KR" altLang="en-US" b="1" dirty="0">
                <a:solidFill>
                  <a:schemeClr val="bg1"/>
                </a:solidFill>
              </a:rPr>
              <a:t> </a:t>
            </a:r>
            <a:r>
              <a:rPr lang="en-US" altLang="ko-KR" b="1" dirty="0">
                <a:solidFill>
                  <a:schemeClr val="bg1"/>
                </a:solidFill>
              </a:rPr>
              <a:t>LOGO if you don’t use it.</a:t>
            </a:r>
          </a:p>
          <a:p>
            <a:pPr algn="ctr"/>
            <a:r>
              <a:rPr lang="en-US" altLang="ko-KR" b="1" dirty="0">
                <a:solidFill>
                  <a:schemeClr val="bg1"/>
                </a:solidFill>
              </a:rPr>
              <a:t>(You can adjust its size and position.) 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DC0D5D08-2C02-40CE-B768-46987837DF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188" y="400454"/>
            <a:ext cx="1758212" cy="409082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E90D8361-4ABD-4EE9-9423-D21AAC161DAB}"/>
              </a:ext>
            </a:extLst>
          </p:cNvPr>
          <p:cNvSpPr/>
          <p:nvPr/>
        </p:nvSpPr>
        <p:spPr>
          <a:xfrm>
            <a:off x="12280900" y="1955128"/>
            <a:ext cx="3175000" cy="171768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rgbClr val="C00000"/>
                </a:solidFill>
              </a:rPr>
              <a:t>Please enter </a:t>
            </a:r>
          </a:p>
          <a:p>
            <a:pPr algn="ctr"/>
            <a:r>
              <a:rPr lang="en-US" altLang="ko-KR" sz="2400" b="1" dirty="0">
                <a:solidFill>
                  <a:srgbClr val="C00000"/>
                </a:solidFill>
              </a:rPr>
              <a:t>in the text box</a:t>
            </a:r>
            <a:endParaRPr lang="ko-KR" alt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68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사용자 지정 5">
      <a:majorFont>
        <a:latin typeface="Arial"/>
        <a:ea typeface="나눔고딕"/>
        <a:cs typeface=""/>
      </a:majorFont>
      <a:minorFont>
        <a:latin typeface="Arial"/>
        <a:ea typeface="나눔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208</Words>
  <Application>Microsoft Office PowerPoint</Application>
  <PresentationFormat>와이드스크린</PresentationFormat>
  <Paragraphs>35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PowerPoint 프레젠테이션</vt:lpstr>
      <vt:lpstr>PowerPoint 프레젠테이션</vt:lpstr>
      <vt:lpstr>Background</vt:lpstr>
      <vt:lpstr>Method</vt:lpstr>
      <vt:lpstr>Results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 송이</dc:creator>
  <cp:lastModifiedBy>kim gayeon</cp:lastModifiedBy>
  <cp:revision>21</cp:revision>
  <dcterms:created xsi:type="dcterms:W3CDTF">2021-07-14T04:46:56Z</dcterms:created>
  <dcterms:modified xsi:type="dcterms:W3CDTF">2021-07-21T09:13:42Z</dcterms:modified>
</cp:coreProperties>
</file>