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30" autoAdjust="0"/>
    <p:restoredTop sz="94660"/>
  </p:normalViewPr>
  <p:slideViewPr>
    <p:cSldViewPr snapToGrid="0">
      <p:cViewPr>
        <p:scale>
          <a:sx n="66" d="100"/>
          <a:sy n="66" d="100"/>
        </p:scale>
        <p:origin x="954" y="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FAC14A1-7705-4BE3-B553-2715B6129C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72A8E8-CB86-4051-A845-91A4CA4AA0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76CB36-0E7E-49A4-9391-45372158B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6F0FBC-9372-4373-97BA-6B97E4C8A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49A13B7-C0B8-4A38-9130-296F64BAD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0836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A36734-7219-4A38-AC3E-A21FD7AD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BE9B462-7FFD-42D2-BB59-858F5B3339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DC8FE50-1A0D-4BBE-A9A6-6BA3C523B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CBE2D1-609E-4982-AEAA-87D3DEBEF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BDA7AE-AE3A-46C7-8D06-5562271D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2668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0F33A93-EFC9-401D-A7A1-5A05C4C826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98B3F1F-2014-4960-9244-D3D1EC00D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FED5A7E-1638-4324-9283-12AFE3586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83E2A54-8D83-414F-837E-C33C64217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F9C5FA-DFD4-460C-8F32-F1B13480A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98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25C6D8-D4CB-4223-BB1A-4FFC78B6F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365CBE-4F95-48EF-B71A-84E943ACD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7E7F80-23F3-4FEB-8FA9-2E315D408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BB9853-D068-474B-BBC7-C67B25F2A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E6D07E9-B783-4483-A940-E6DABAA89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787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DF773F-963B-4342-8255-ED7BB0C96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27AC4D-EBA8-4909-80FC-6A7271200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53AC70-A35C-4B69-B952-1E64601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EF87093-AD94-41F2-9C80-3B83E5CA1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19870BE-48FC-417C-96CA-1E23565BD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928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032962-0CE8-4728-A471-1EBD64368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2EE28C6-448D-45DF-8AE9-E22472FD0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8FA35-A97A-4B64-BECF-0ECC1F6340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FDCD45-DD65-4063-AEAB-7DE4B79C5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CC9EA0F-F208-46FF-8378-73A57A9A8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807062A-1442-40D8-8B3C-D57D29371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737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82D42A-0B39-4F40-825E-CCFA5AF0F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695CAF2-8A93-4615-9412-70A596C48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5B106EE-BFC9-48BA-9DB9-2B84FD55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DF2DD7C-C000-4949-8870-01074F5251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C396558-1F11-435E-A91B-B5F082A0F5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CFD91C6-5DAD-4ACA-B7E6-FA89E46DA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12F18CC-E568-4CF5-8B7E-C9F619BAF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410E05E-3C13-40B8-AC1D-AF657E5AB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2991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EF6CB6-62D5-4D90-A185-164EF5082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BAF4224-6D9C-4120-AF92-68B980F6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62BBC8-08A6-4E70-B141-881CE31D9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04A9FA6-8EEF-489A-8E2A-6195BCE66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709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B7B6BF0-D64E-4661-AE9E-073D5EF90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D093529-2091-4A9F-9CE3-AD765F9E6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A12C1DD-A27B-4C03-AE88-7D3CA2498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8235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9A0275A-F0F0-4E15-BF28-C983454AD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808E98-8BCB-4FA0-AFD7-5168C329E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CA7F6C0-5CBF-4B43-A4DE-803662B6D7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D5CD95-42C1-4477-939B-A52FFF64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809F9B2-A9DD-46F9-A3EC-0DC467B57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CFAEDF0-6D04-4A47-BBED-937F94EB5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321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F0150D-2C3E-4F02-855A-B0245546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83284FD-1EFC-45C6-922B-A4C5AB7283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292E37C-62CD-438B-A980-A368A3BF6B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97030A4-1EF3-4044-BF4E-040BBF4F3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0783F3-71C5-493A-AFEA-44D1EE63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8FD1E0C-C967-4BE9-8CC0-D586063A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5317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A74D134-BEA5-4C0D-A610-E09AFA81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0F5E180-91D6-454D-BF87-E2947D0E0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07BE2DE-F862-4D6F-A8EB-DCAEB6BB63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35BFFB-6639-4379-BBF1-974370494E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6655F0-EBF3-4917-B16C-65CA6940E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388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B309510-101E-45D6-9AF3-96653FF42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42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gayeon</dc:creator>
  <cp:lastModifiedBy>kim gayeon</cp:lastModifiedBy>
  <cp:revision>1</cp:revision>
  <dcterms:created xsi:type="dcterms:W3CDTF">2021-03-10T04:39:10Z</dcterms:created>
  <dcterms:modified xsi:type="dcterms:W3CDTF">2021-03-10T04:41:16Z</dcterms:modified>
</cp:coreProperties>
</file>