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730" autoAdjust="0"/>
    <p:restoredTop sz="94660"/>
  </p:normalViewPr>
  <p:slideViewPr>
    <p:cSldViewPr snapToGrid="0">
      <p:cViewPr>
        <p:scale>
          <a:sx n="66" d="100"/>
          <a:sy n="66" d="100"/>
        </p:scale>
        <p:origin x="1584" y="8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6101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550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3249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9788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6496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066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656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996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631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0093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1075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54769-3828-48D4-B032-977D88AEE522}" type="datetimeFigureOut">
              <a:rPr lang="ko-KR" altLang="en-US" smtClean="0"/>
              <a:t>2021-03-10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466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11A498C-3DF6-4D6E-8BEF-01CEDDE4DA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0"/>
            <a:ext cx="91429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842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화면 슬라이드 쇼(4:3)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kim gayeon</dc:creator>
  <cp:lastModifiedBy>kim gayeon</cp:lastModifiedBy>
  <cp:revision>2</cp:revision>
  <dcterms:created xsi:type="dcterms:W3CDTF">2021-03-10T04:39:10Z</dcterms:created>
  <dcterms:modified xsi:type="dcterms:W3CDTF">2021-03-10T04:41:50Z</dcterms:modified>
</cp:coreProperties>
</file>