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3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6101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550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24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9788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6496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06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5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99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63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009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07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4769-3828-48D4-B032-977D88AEE522}" type="datetimeFigureOut">
              <a:rPr lang="ko-KR" altLang="en-US" smtClean="0"/>
              <a:t>2021-04-06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4ECAB-3612-40E1-9437-BEF1F83000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46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80AC79F-7855-4600-A057-257521E8C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42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화면 슬라이드 쇼(4:3)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gayeon</dc:creator>
  <cp:lastModifiedBy>kim gayeon</cp:lastModifiedBy>
  <cp:revision>3</cp:revision>
  <dcterms:created xsi:type="dcterms:W3CDTF">2021-03-10T04:39:10Z</dcterms:created>
  <dcterms:modified xsi:type="dcterms:W3CDTF">2021-04-06T05:33:04Z</dcterms:modified>
</cp:coreProperties>
</file>