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57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6D453EC-A3DE-42F7-AC76-CBC9D4DA1B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BA15B75-DEAC-46E8-AB31-84BD97FF3D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E3A4B62-40B9-4DC0-BF52-EF228AC5F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59224-E0B3-4D34-9F7F-3B23A25DBA97}" type="datetimeFigureOut">
              <a:rPr lang="ko-KR" altLang="en-US" smtClean="0"/>
              <a:t>2021-03-02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7D9DE07-57F7-49DC-BC30-202C8E1F0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4446BEE-3792-4F55-A17A-FC61ADFB0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9D0D-0E2F-454D-92EF-9061B543B7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01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1765F9-68A7-4F7C-8FC1-17D51185F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A543809-B8FF-450E-9AA3-B52C9FB249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F8A0CA8-F48C-46BF-95BB-4E8E22B6D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59224-E0B3-4D34-9F7F-3B23A25DBA97}" type="datetimeFigureOut">
              <a:rPr lang="ko-KR" altLang="en-US" smtClean="0"/>
              <a:t>2021-03-02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1416C5F-30E6-47A7-A38C-E0243D620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B0A51AA-3446-4D3C-9311-16BE39EFA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9D0D-0E2F-454D-92EF-9061B543B7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123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0B7B4C4-FB58-4B59-B01B-B1F2A200E2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FF6DD37-0828-4EC5-ADCF-3B0D6407F5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EA99A2E-0E75-4032-AAC7-E41D80C68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59224-E0B3-4D34-9F7F-3B23A25DBA97}" type="datetimeFigureOut">
              <a:rPr lang="ko-KR" altLang="en-US" smtClean="0"/>
              <a:t>2021-03-02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B381D3-C862-470C-9FDA-1B3E6719F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9A8F489-F588-45D6-8432-CD5A48481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9D0D-0E2F-454D-92EF-9061B543B7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673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0A0EB30-E2AF-4342-87FD-6325D877F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0F422F8-65AE-4B7C-A487-562DDCD3F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C2EE712-E280-4CD1-A053-99F87E46F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59224-E0B3-4D34-9F7F-3B23A25DBA97}" type="datetimeFigureOut">
              <a:rPr lang="ko-KR" altLang="en-US" smtClean="0"/>
              <a:t>2021-03-02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EC8A40B-9DEF-47AD-8C18-A95318481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5D61044-616C-429B-9CA7-C413125A2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9D0D-0E2F-454D-92EF-9061B543B7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34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4D01843-B135-4ABD-B56A-B8C68E96D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6A9729E-0FAB-44CE-899D-5172746F45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6EA3EC8-405F-42B3-82CF-09B471BAC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59224-E0B3-4D34-9F7F-3B23A25DBA97}" type="datetimeFigureOut">
              <a:rPr lang="ko-KR" altLang="en-US" smtClean="0"/>
              <a:t>2021-03-02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05848C7-FC6C-44C9-A5E2-BE301B6A3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8C6CB93-F29D-4C2A-A716-378AD6289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9D0D-0E2F-454D-92EF-9061B543B7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974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419B212-8543-47A9-8AD3-A8DFAFCAD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24C71D9-CDA3-41FA-8586-1DC0D41D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1923291-93D2-4263-9712-11578B9100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EE49B59-B53F-420E-9A2F-820EFBA87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59224-E0B3-4D34-9F7F-3B23A25DBA97}" type="datetimeFigureOut">
              <a:rPr lang="ko-KR" altLang="en-US" smtClean="0"/>
              <a:t>2021-03-02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0E2BCA2-5B11-4CFE-9F82-303687FB7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1B5066D-8CAA-4ABF-87A6-64A5F485F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9D0D-0E2F-454D-92EF-9061B543B7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640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1133BD6-14A0-4686-9EDB-B73B55C73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6677A3D-19AF-4BC2-9D83-0E4477370E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57D11B1-3B17-44F8-8AAC-8625C73AA1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CFB9EB8-441D-46E8-95D2-387ED26A41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A67B3D5-0243-4C50-8B1F-F994837E44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E2DDEF9C-DC1B-4E4C-BAAD-A779F0DE8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59224-E0B3-4D34-9F7F-3B23A25DBA97}" type="datetimeFigureOut">
              <a:rPr lang="ko-KR" altLang="en-US" smtClean="0"/>
              <a:t>2021-03-02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A5C28359-04BA-40A4-9E04-9882CCD24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BA1A5F5B-D451-458F-B111-64BF83690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9D0D-0E2F-454D-92EF-9061B543B7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235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E453F1B-119A-45A4-872F-795BB5C91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73F1695-3FBC-467B-860F-2AFE53509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59224-E0B3-4D34-9F7F-3B23A25DBA97}" type="datetimeFigureOut">
              <a:rPr lang="ko-KR" altLang="en-US" smtClean="0"/>
              <a:t>2021-03-02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994AC66-ADD2-4594-9249-0FD1987DE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7C1DDB2-6D7D-447E-A260-16AD281FE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9D0D-0E2F-454D-92EF-9061B543B7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803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3587CA2D-B532-47FA-A52A-4629B7EAA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59224-E0B3-4D34-9F7F-3B23A25DBA97}" type="datetimeFigureOut">
              <a:rPr lang="ko-KR" altLang="en-US" smtClean="0"/>
              <a:t>2021-03-02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F5460B5A-3620-4E9D-8C00-76D42EBC4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36E6149-AC55-47EE-A4C1-672981C97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9D0D-0E2F-454D-92EF-9061B543B7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2738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17C11DF-880C-45C0-9094-0EC70A437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35D41A8-FA9F-4FFF-9125-5F7AD5D483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7265D66-13F8-4EF0-B789-4D801F3803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676E33E-83A8-4ADC-8CFC-2D09181B1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59224-E0B3-4D34-9F7F-3B23A25DBA97}" type="datetimeFigureOut">
              <a:rPr lang="ko-KR" altLang="en-US" smtClean="0"/>
              <a:t>2021-03-02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F182A6F-3C1E-4BC1-9E91-BCC8A6CEE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182C837-FC78-4217-8F2D-6447DDA6A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9D0D-0E2F-454D-92EF-9061B543B7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179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5261ABF-F2D5-40DC-9493-667AE1026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D173148-FBE0-4314-8976-95737E2790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822BE8E-8965-443E-BE34-6865D7B595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98DCE68-9077-4BB0-A584-88F744974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59224-E0B3-4D34-9F7F-3B23A25DBA97}" type="datetimeFigureOut">
              <a:rPr lang="ko-KR" altLang="en-US" smtClean="0"/>
              <a:t>2021-03-02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52F8454-82E1-417B-8E16-BFA9A33B8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3C5EDAA-5AD9-4BB8-9B22-0A75459D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9D0D-0E2F-454D-92EF-9061B543B7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249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411FEFB-7837-46A5-A570-954810519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52D07DE-C0BF-4AFA-B541-AF1E2AEB16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66F3902-9550-4D5E-974B-C8D7CF7412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859224-E0B3-4D34-9F7F-3B23A25DBA97}" type="datetimeFigureOut">
              <a:rPr lang="ko-KR" altLang="en-US" smtClean="0"/>
              <a:t>2021-03-02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E580405-B3D0-44A8-866B-7A25BDF486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C284D0F-CE5B-4489-B8AA-66DAA0E68D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F9D0D-0E2F-454D-92EF-9061B543B7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9270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F02DB13-68BC-45FA-8698-FC49634A05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44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와이드스크린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kim gayeon</cp:lastModifiedBy>
  <cp:revision>19</cp:revision>
  <dcterms:created xsi:type="dcterms:W3CDTF">2021-02-18T06:02:21Z</dcterms:created>
  <dcterms:modified xsi:type="dcterms:W3CDTF">2021-03-02T07:05:14Z</dcterms:modified>
</cp:coreProperties>
</file>