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0AD0A3-BC4B-4375-8876-B4CF27154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655C07F-CCCC-42D2-AF86-FD359B47B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8B5454-7491-4B14-BE0E-5B0138CBE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1BC2-8907-4F1F-922C-79A3610342D8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36B1CF-893D-4BDD-AB69-146D329EF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BA79481-5A3E-4122-BCD1-A543437F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7619-B50A-4FA3-9904-5104724F8D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86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0217CB-232C-4DBC-A032-FA86857B4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B1B7B0-2B74-4D8A-B91F-ABF6AA759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AD3AE6-4A1F-4667-BAAD-111A1297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1BC2-8907-4F1F-922C-79A3610342D8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0908B7-4099-4A70-B68C-71ACAC48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6E6A6D-0FC8-4A20-A6E8-9AD25CD2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7619-B50A-4FA3-9904-5104724F8D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912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E15FF62-7C30-43C1-8B71-F48C36516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AD144AF-1908-46E6-BC3A-7B4EE9A2D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24502A-9DA6-4607-8E5F-6AECD647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1BC2-8907-4F1F-922C-79A3610342D8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353CAC-A07E-4B63-B1EF-F9EEBE0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4668A4-123A-4037-8701-218E16CB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7619-B50A-4FA3-9904-5104724F8D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50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753630-512C-4713-B571-E4AD8F9D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72CC09-06B7-488E-A359-DEBA18C06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647B44-F3D6-40ED-A737-C81C7622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1BC2-8907-4F1F-922C-79A3610342D8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62B460-58DB-4786-B1C2-F95C45CDA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C32ED2-4DF9-4A10-AAA8-FDF7F121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7619-B50A-4FA3-9904-5104724F8D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02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7217CE-DC96-422C-B0DA-D2753E18C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1D9D67A-9E4D-4F98-ACC6-1CE98BB0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91F224-99D3-4B59-AC8C-40A5FFD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1BC2-8907-4F1F-922C-79A3610342D8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7006E4-0B66-4F17-889B-7275A1E6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95BD28-1B8F-4931-B3A1-AEE4FA64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7619-B50A-4FA3-9904-5104724F8D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0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D84CD3-0FF0-4C70-86E8-8FD1CCD57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4AE70F-4ED9-4915-B4E9-88EDC978F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D6C2217-DA4A-44E9-AED6-8A252BD03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CDA64AE-C139-4159-AB5D-9460BA3F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1BC2-8907-4F1F-922C-79A3610342D8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EA1119-9E14-4CCC-BEE5-E7FF31E6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C6950EA-7DCB-449D-9B34-1E2C28A6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7619-B50A-4FA3-9904-5104724F8D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051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84E4C5-EFF4-4A88-8908-37027850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0F09EF0-3477-44D3-B68C-4C22D34E3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10D1E7-5CF6-485E-A620-2C309CED3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A6DEBFF-217B-4218-B38D-31AE9D862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D7FC55B-7D94-4C58-99D5-48D9E19B9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A624BC7-A049-4058-B0C0-16532DA6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1BC2-8907-4F1F-922C-79A3610342D8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21E2BF5-61C7-488C-80C5-ACD26ADB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316E026-D9E7-4ECE-804E-346DEEBD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7619-B50A-4FA3-9904-5104724F8D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23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9B39E0-82B7-45C2-9564-8A0F40A4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A353836-B9B6-444E-AEE2-3E5D8281E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1BC2-8907-4F1F-922C-79A3610342D8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A588847-388F-4C5D-894F-237811E0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3EC1A4B-EB75-41E0-8A39-B55AA0B2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7619-B50A-4FA3-9904-5104724F8D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124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460828C-4F8C-4732-A5C8-2AF457892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1BC2-8907-4F1F-922C-79A3610342D8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432C334-3304-4E0F-9386-291ADDD6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857BE4-123E-4B29-BD1D-2532EBD8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7619-B50A-4FA3-9904-5104724F8D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16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5DE854-8937-44E8-9804-860E9B29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962356-5916-403D-B498-1B572AAED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F0C933-BD0E-4CC9-8D91-AA144D29E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682262-186A-4B83-9F85-285F0199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1BC2-8907-4F1F-922C-79A3610342D8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2D0BF25-4464-4E66-B29E-83AC33DBE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F9D60EA-7BB5-4CC4-8580-B1C3476C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7619-B50A-4FA3-9904-5104724F8D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76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819C66-A23C-468D-8706-78FAFA06E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7A66142-8768-4931-8B3A-689AA130F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5F90D7D-64DC-4BA5-9B46-82E690088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6CD2C3-310B-423A-A84B-E0AAE2D45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1BC2-8907-4F1F-922C-79A3610342D8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AE416F3-5C51-4277-A1D2-67222574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3C9BB56-1956-4B49-8951-3BA3D9CE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7619-B50A-4FA3-9904-5104724F8D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660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263AA5B-118E-484A-9AE3-DD90CEF8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D0F01B1-6886-4E08-8D8A-28841B580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93C4ED-10CE-440B-930D-E1A2E8B2E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1BC2-8907-4F1F-922C-79A3610342D8}" type="datetimeFigureOut">
              <a:rPr lang="ko-KR" altLang="en-US" smtClean="0"/>
              <a:t>2019-03-13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946CCE-9945-4D7D-A903-1B75F0CC8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10D7340-1C42-4693-A324-5DA0CBBE1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77619-B50A-4FA3-9904-5104724F8D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87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7CFC17D-4A6F-43D2-BB39-7A9D7C22D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86"/>
            <a:ext cx="12192000" cy="68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49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</cp:revision>
  <dcterms:created xsi:type="dcterms:W3CDTF">2019-03-13T14:24:33Z</dcterms:created>
  <dcterms:modified xsi:type="dcterms:W3CDTF">2019-03-13T14:24:58Z</dcterms:modified>
</cp:coreProperties>
</file>