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DFCB-F1AC-40C1-9372-F44AD5FA823C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2B87-4F93-4020-8863-4056E85CB9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095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DFCB-F1AC-40C1-9372-F44AD5FA823C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2B87-4F93-4020-8863-4056E85CB9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49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DFCB-F1AC-40C1-9372-F44AD5FA823C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2B87-4F93-4020-8863-4056E85CB9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75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DFCB-F1AC-40C1-9372-F44AD5FA823C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2B87-4F93-4020-8863-4056E85CB9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92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DFCB-F1AC-40C1-9372-F44AD5FA823C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2B87-4F93-4020-8863-4056E85CB9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0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DFCB-F1AC-40C1-9372-F44AD5FA823C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2B87-4F93-4020-8863-4056E85CB9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117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DFCB-F1AC-40C1-9372-F44AD5FA823C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2B87-4F93-4020-8863-4056E85CB9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361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DFCB-F1AC-40C1-9372-F44AD5FA823C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2B87-4F93-4020-8863-4056E85CB9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40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DFCB-F1AC-40C1-9372-F44AD5FA823C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2B87-4F93-4020-8863-4056E85CB9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00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DFCB-F1AC-40C1-9372-F44AD5FA823C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2B87-4F93-4020-8863-4056E85CB9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805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DFCB-F1AC-40C1-9372-F44AD5FA823C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2B87-4F93-4020-8863-4056E85CB9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890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7DFCB-F1AC-40C1-9372-F44AD5FA823C}" type="datetimeFigureOut">
              <a:rPr lang="ko-KR" altLang="en-US" smtClean="0"/>
              <a:t>2019-09-23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42B87-4F93-4020-8863-4056E85CB9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619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359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0708" y="199505"/>
            <a:ext cx="7451321" cy="432264"/>
          </a:xfrm>
        </p:spPr>
        <p:txBody>
          <a:bodyPr>
            <a:noAutofit/>
          </a:bodyPr>
          <a:lstStyle/>
          <a:p>
            <a:endParaRPr lang="ko-KR" altLang="en-US" sz="2000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0708" y="1160605"/>
            <a:ext cx="8166216" cy="5098877"/>
          </a:xfrm>
        </p:spPr>
        <p:txBody>
          <a:bodyPr vert="horz"/>
          <a:lstStyle/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500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2019-09-23T01:48:19Z</dcterms:created>
  <dcterms:modified xsi:type="dcterms:W3CDTF">2019-09-23T01:50:52Z</dcterms:modified>
</cp:coreProperties>
</file>