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40"/>
  </p:normalViewPr>
  <p:slideViewPr>
    <p:cSldViewPr>
      <p:cViewPr varScale="1">
        <p:scale>
          <a:sx n="108" d="100"/>
          <a:sy n="108" d="100"/>
        </p:scale>
        <p:origin x="1686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15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4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0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03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6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23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7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15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2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F623-A1DE-4CF3-A4B2-BC6C6811D952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9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74270" y="3573975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2400" dirty="0"/>
              <a:t>Consultancy/advisory role for: XXX, Inc.</a:t>
            </a:r>
          </a:p>
          <a:p>
            <a:pPr algn="l"/>
            <a:r>
              <a:rPr lang="en-US" altLang="ja-JP" sz="2400" dirty="0"/>
              <a:t>Patents and royalties from: YYY, Inc.</a:t>
            </a:r>
          </a:p>
          <a:p>
            <a:pPr algn="l"/>
            <a:r>
              <a:rPr lang="en-US" altLang="ja-JP" sz="2400" dirty="0"/>
              <a:t>Honoraria from: ZZZ Corporation</a:t>
            </a:r>
          </a:p>
          <a:p>
            <a:pPr algn="l"/>
            <a:r>
              <a:rPr lang="en-US" altLang="ja-JP" sz="2400" dirty="0"/>
              <a:t>Grant/Research funding from: XXX Corporation</a:t>
            </a:r>
          </a:p>
          <a:p>
            <a:pPr algn="l"/>
            <a:r>
              <a:rPr lang="en-US" altLang="ja-JP" sz="2400" dirty="0"/>
              <a:t>Employee of: YYY Corporation</a:t>
            </a:r>
          </a:p>
          <a:p>
            <a:pPr algn="l"/>
            <a:r>
              <a:rPr lang="en-US" altLang="ja-JP" sz="2400" dirty="0"/>
              <a:t>Other remuneration from: ZZZ Corporation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Disclosure of Conflict of Interest</a:t>
            </a:r>
            <a:endParaRPr kumimoji="1" lang="ja-JP" alt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1286" y="1628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OOOO </a:t>
            </a:r>
            <a:r>
              <a:rPr lang="en-US" altLang="ja-JP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OOOO</a:t>
            </a:r>
            <a:endParaRPr lang="en-US" altLang="ja-JP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22244" y="4266472"/>
            <a:ext cx="1638590" cy="461665"/>
          </a:xfrm>
          <a:prstGeom prst="rect">
            <a:avLst/>
          </a:prstGeom>
          <a:solidFill>
            <a:srgbClr val="FF0000"/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Helvetica" pitchFamily="2" charset="0"/>
              </a:rPr>
              <a:t>EXAMPLE</a:t>
            </a:r>
            <a:endParaRPr kumimoji="1" lang="ja-JP" altLang="en-US" sz="2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35566" y="2360751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Matters requiring disclosure of COI </a:t>
            </a:r>
          </a:p>
          <a:p>
            <a:pPr algn="ctr"/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with regard to the presentation are as follows: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382AA45-7D01-4028-AF7D-B61ABAFAE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287" y="5615690"/>
            <a:ext cx="1810423" cy="108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61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75</Words>
  <Application>Microsoft Office PowerPoint</Application>
  <PresentationFormat>화면 슬라이드 쇼(4:3)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Arial Unicode MS</vt:lpstr>
      <vt:lpstr>ＭＳ Ｐゴシック</vt:lpstr>
      <vt:lpstr>Arial</vt:lpstr>
      <vt:lpstr>Calibri</vt:lpstr>
      <vt:lpstr>Helvetica</vt:lpstr>
      <vt:lpstr>Office ​​テーマ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Meeting of the Japan Neuroscience Society Disclosure of Conflict of Interest Name of first author: XXXXX XXXXX</dc:title>
  <dc:creator>User</dc:creator>
  <cp:lastModifiedBy>user</cp:lastModifiedBy>
  <cp:revision>15</cp:revision>
  <dcterms:created xsi:type="dcterms:W3CDTF">2015-12-25T07:53:07Z</dcterms:created>
  <dcterms:modified xsi:type="dcterms:W3CDTF">2019-09-06T07:28:41Z</dcterms:modified>
</cp:coreProperties>
</file>