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40"/>
  </p:normalViewPr>
  <p:slideViewPr>
    <p:cSldViewPr>
      <p:cViewPr varScale="1">
        <p:scale>
          <a:sx n="108" d="100"/>
          <a:sy n="108" d="100"/>
        </p:scale>
        <p:origin x="168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74270" y="3573975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2400" dirty="0"/>
              <a:t>Consultancy/advisory role for: XXX, Inc.</a:t>
            </a:r>
          </a:p>
          <a:p>
            <a:pPr algn="l"/>
            <a:r>
              <a:rPr lang="en-US" altLang="ja-JP" sz="2400" dirty="0"/>
              <a:t>Patents and royalties from: YYY, Inc.</a:t>
            </a:r>
          </a:p>
          <a:p>
            <a:pPr algn="l"/>
            <a:r>
              <a:rPr lang="en-US" altLang="ja-JP" sz="2400" dirty="0"/>
              <a:t>Honoraria from: ZZZ Corporation</a:t>
            </a:r>
          </a:p>
          <a:p>
            <a:pPr algn="l"/>
            <a:r>
              <a:rPr lang="en-US" altLang="ja-JP" sz="2400" dirty="0"/>
              <a:t>Grant/Research funding from: XXX Corporation</a:t>
            </a:r>
          </a:p>
          <a:p>
            <a:pPr algn="l"/>
            <a:r>
              <a:rPr lang="en-US" altLang="ja-JP" sz="2400" dirty="0"/>
              <a:t>Employee of: YYY Corporation</a:t>
            </a:r>
          </a:p>
          <a:p>
            <a:pPr algn="l"/>
            <a:r>
              <a:rPr lang="en-US" altLang="ja-JP" sz="2400" dirty="0"/>
              <a:t>Other remuneration from: ZZZ Corporation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Disclosure of Conflict of Interest</a:t>
            </a:r>
            <a:endParaRPr kumimoji="1" lang="ja-JP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286" y="16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OOOO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OOOO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22244" y="4266472"/>
            <a:ext cx="1638590" cy="461665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Helvetica" pitchFamily="2" charset="0"/>
              </a:rPr>
              <a:t>EXAMPLE</a:t>
            </a:r>
            <a:endParaRPr kumimoji="1" lang="ja-JP" alt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35566" y="236075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382AA45-7D01-4028-AF7D-B61ABAFAE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7" y="5615690"/>
            <a:ext cx="1810423" cy="108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1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75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Helvetica</vt:lpstr>
      <vt:lpstr>Office ​​テーマ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user</cp:lastModifiedBy>
  <cp:revision>15</cp:revision>
  <dcterms:created xsi:type="dcterms:W3CDTF">2015-12-25T07:53:07Z</dcterms:created>
  <dcterms:modified xsi:type="dcterms:W3CDTF">2019-09-06T07:28:41Z</dcterms:modified>
</cp:coreProperties>
</file>